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DF1E7-4929-1B48-A3A9-F90A5A8685C4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D315B-F222-D646-9C90-9BCA186FB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18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2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7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9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2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2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9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0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5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3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2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1684-269E-FE49-99EB-F74CBF3904B3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D384-FB22-DE43-A986-10FCAD42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7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http://universe-review.ca/I11-32-yeast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erendip.brynmawr.edu/sci_edu/waldron/pdf/IsYeastAliveProtoco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81721" y="21034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http://universe-review.ca/I11-32-yeas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032" y="1354138"/>
            <a:ext cx="2562726" cy="2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58978" y="4143542"/>
            <a:ext cx="608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Is Yeast Alive?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One Paragraph: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Real-life connection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Bernstein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, P.  (2011).  Is yeast alive? Retrieved from: </a:t>
            </a:r>
            <a:r>
              <a:rPr lang="en-US" u="sng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hlinkClick r:id="rId2"/>
              </a:rPr>
              <a:t>https://serendip.brynmawr.edu/sci_edu/waldron/pdf/IsYeastAliveProtocol.pdf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7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Problem: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Yeast 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consists of tiny brownish grains that are used by humans to make bread.  Are these tiny grains alive</a:t>
            </a: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?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Calibri" charset="0"/>
                <a:cs typeface="Times New Roman" charset="0"/>
              </a:rPr>
              <a:t>To find out whether yeast is alive it must demonstrate some characteristics of living organisms.  (What are some characteristics of living organisms?)</a:t>
            </a: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If yeast is alive, then energy will be produced (the balloon will fill with carbon dioxide</a:t>
            </a: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Magnifying 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glass</a:t>
            </a:r>
            <a:endParaRPr lang="en-US" dirty="0"/>
          </a:p>
          <a:p>
            <a:pPr lvl="0"/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Packet of yeast</a:t>
            </a:r>
            <a:endParaRPr lang="en-US" dirty="0"/>
          </a:p>
          <a:p>
            <a:pPr lvl="0"/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Sugar packet</a:t>
            </a:r>
            <a:endParaRPr lang="en-US" dirty="0"/>
          </a:p>
          <a:p>
            <a:pPr lvl="0"/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Balloon</a:t>
            </a:r>
            <a:endParaRPr lang="en-US" dirty="0"/>
          </a:p>
          <a:p>
            <a:pPr lvl="0"/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Plastic soda/water </a:t>
            </a: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bottle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0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Observe 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yeast in packet with a magnifying glass.  Record observations.</a:t>
            </a:r>
            <a:endParaRPr lang="en-US" dirty="0"/>
          </a:p>
          <a:p>
            <a:pPr lvl="0"/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Fill empty soda/water bottle about two-thirds full with warm water.</a:t>
            </a:r>
            <a:endParaRPr lang="en-US" dirty="0"/>
          </a:p>
          <a:p>
            <a:pPr lvl="0"/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Add </a:t>
            </a: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_____ sugar 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packets to bottle.</a:t>
            </a:r>
            <a:endParaRPr lang="en-US" dirty="0"/>
          </a:p>
          <a:p>
            <a:pPr lvl="0"/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Add the packet of yeast to the bottle and shake gently to stir.</a:t>
            </a:r>
            <a:endParaRPr lang="en-US" dirty="0"/>
          </a:p>
          <a:p>
            <a:pPr lvl="0"/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Quickly place the balloon over the opening of the bottle, making sure that the balloon fits tightly around the neck of the bottle.</a:t>
            </a:r>
            <a:endParaRPr lang="en-US" dirty="0"/>
          </a:p>
          <a:p>
            <a:pPr lvl="0"/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Place the bottle in a warm place away from drafts.  Observe carefully.  Record your observations.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6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83242" y="2201780"/>
            <a:ext cx="3068053" cy="30560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11761" y="5348050"/>
            <a:ext cx="4198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Calibri" charset="0"/>
              </a:rPr>
              <a:t>View of Yeast through Magnifying Glass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144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27375" y="1989614"/>
          <a:ext cx="5937250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2968625"/>
                <a:gridCol w="296862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Before: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charset="0"/>
                          <a:ea typeface="Calibri" charset="0"/>
                          <a:cs typeface="Times New Roman" charset="0"/>
                        </a:rPr>
                        <a:t>After: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825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3 Paragraphs: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Hypothesis-valid or invalid---explain why valid or invalid with results.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Science Concept---explain in great detail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Revisions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7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238</Words>
  <Application>Microsoft Macintosh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Problem:</vt:lpstr>
      <vt:lpstr>Background:</vt:lpstr>
      <vt:lpstr>Hypothesis:</vt:lpstr>
      <vt:lpstr>Materials:</vt:lpstr>
      <vt:lpstr>Procedures:</vt:lpstr>
      <vt:lpstr>Analysis:</vt:lpstr>
      <vt:lpstr>Analysis:</vt:lpstr>
      <vt:lpstr>Conclusion:</vt:lpstr>
      <vt:lpstr>Application:</vt:lpstr>
      <vt:lpstr>Bibliography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cp:lastPrinted>2015-12-25T19:50:17Z</cp:lastPrinted>
  <dcterms:created xsi:type="dcterms:W3CDTF">2015-12-25T19:40:21Z</dcterms:created>
  <dcterms:modified xsi:type="dcterms:W3CDTF">2016-08-10T08:01:19Z</dcterms:modified>
</cp:coreProperties>
</file>